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5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2142" y="96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6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22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11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1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6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74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57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02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7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598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30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24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nset in the background&#10;&#10;Description automatically generated">
            <a:extLst>
              <a:ext uri="{FF2B5EF4-FFF2-40B4-BE49-F238E27FC236}">
                <a16:creationId xmlns:a16="http://schemas.microsoft.com/office/drawing/2014/main" id="{817526F6-87FE-401E-80E4-850AC5F5B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88F8A3-199B-4C5E-96A2-3FAFF5E0BEBA}"/>
              </a:ext>
            </a:extLst>
          </p:cNvPr>
          <p:cNvSpPr txBox="1"/>
          <p:nvPr/>
        </p:nvSpPr>
        <p:spPr>
          <a:xfrm>
            <a:off x="228600" y="660400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n w="38100">
                  <a:solidFill>
                    <a:srgbClr val="F75F1C"/>
                  </a:solidFill>
                </a:ln>
                <a:latin typeface="Bebas Neue" panose="020B0606020202050201" pitchFamily="34" charset="0"/>
              </a:rPr>
              <a:t>HALLOWEEN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2FAAD5-7518-4AE9-8040-988B293FE476}"/>
              </a:ext>
            </a:extLst>
          </p:cNvPr>
          <p:cNvSpPr/>
          <p:nvPr/>
        </p:nvSpPr>
        <p:spPr>
          <a:xfrm>
            <a:off x="228600" y="1656834"/>
            <a:ext cx="7315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>
                <a:ln w="38100">
                  <a:solidFill>
                    <a:srgbClr val="F75F1C"/>
                  </a:solidFill>
                </a:ln>
                <a:latin typeface="Bebas Neue" panose="020B0606020202050201" pitchFamily="34" charset="0"/>
              </a:rPr>
              <a:t>MONSTERS</a:t>
            </a:r>
            <a:endParaRPr lang="en-US" sz="9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F5C145-7326-4621-AB95-3E56B153C874}"/>
              </a:ext>
            </a:extLst>
          </p:cNvPr>
          <p:cNvSpPr/>
          <p:nvPr/>
        </p:nvSpPr>
        <p:spPr>
          <a:xfrm>
            <a:off x="228600" y="2890460"/>
            <a:ext cx="7315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n w="12700">
                  <a:solidFill>
                    <a:srgbClr val="F75F1C"/>
                  </a:solidFill>
                </a:ln>
                <a:latin typeface="Catalina Avalon Slab" pitchFamily="2" charset="0"/>
              </a:rPr>
              <a:t>ACTIVITY BOOK FOR KIDS</a:t>
            </a:r>
            <a:endParaRPr lang="en-US" sz="4000" dirty="0">
              <a:ln w="12700">
                <a:solidFill>
                  <a:schemeClr val="tx1"/>
                </a:solidFill>
              </a:ln>
              <a:latin typeface="Catalina Avalon Slab" pitchFamily="2" charset="0"/>
            </a:endParaRP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89B7B2D-D6FE-4F74-8A31-2F614E54B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69" y="3721617"/>
            <a:ext cx="2938322" cy="49651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F58DC9-CFE7-4899-A950-DDE8C5B53B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191" y="3598346"/>
            <a:ext cx="2250500" cy="5088454"/>
          </a:xfrm>
          <a:prstGeom prst="rect">
            <a:avLst/>
          </a:prstGeom>
        </p:spPr>
      </p:pic>
      <p:pic>
        <p:nvPicPr>
          <p:cNvPr id="16" name="Picture 15" descr="A picture containing linedrawing, map&#10;&#10;Description automatically generated">
            <a:extLst>
              <a:ext uri="{FF2B5EF4-FFF2-40B4-BE49-F238E27FC236}">
                <a16:creationId xmlns:a16="http://schemas.microsoft.com/office/drawing/2014/main" id="{4B95DBE4-712B-4502-A3E9-7B34300A60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994" y="6814716"/>
            <a:ext cx="1778000" cy="232447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D0CBFB2-37F0-4349-9AD4-4028420D0A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849">
            <a:off x="4792448" y="7042387"/>
            <a:ext cx="1791074" cy="232447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46D3165D-400D-446B-BE5D-F030FCD0EE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2579">
            <a:off x="1267804" y="7075709"/>
            <a:ext cx="1737182" cy="225782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4CBE50E-F7E8-4BEB-83F1-3BF15014831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67" r="72365"/>
          <a:stretch/>
        </p:blipFill>
        <p:spPr>
          <a:xfrm>
            <a:off x="117256" y="7342327"/>
            <a:ext cx="2147941" cy="26889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0B2E895-70AE-4FEA-BE8C-586FAD8D5253}"/>
              </a:ext>
            </a:extLst>
          </p:cNvPr>
          <p:cNvSpPr txBox="1"/>
          <p:nvPr/>
        </p:nvSpPr>
        <p:spPr>
          <a:xfrm>
            <a:off x="723900" y="8585200"/>
            <a:ext cx="747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Ages 6-8</a:t>
            </a:r>
          </a:p>
        </p:txBody>
      </p:sp>
    </p:spTree>
    <p:extLst>
      <p:ext uri="{BB962C8B-B14F-4D97-AF65-F5344CB8AC3E}">
        <p14:creationId xmlns:p14="http://schemas.microsoft.com/office/powerpoint/2010/main" val="1995194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Bebas Neue</vt:lpstr>
      <vt:lpstr>Calibri</vt:lpstr>
      <vt:lpstr>Calibri Light</vt:lpstr>
      <vt:lpstr>Catalina Avalon Slab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Gabby Conde</dc:creator>
  <cp:lastModifiedBy>Gabby Conde</cp:lastModifiedBy>
  <cp:revision>3</cp:revision>
  <dcterms:created xsi:type="dcterms:W3CDTF">2019-09-24T12:34:33Z</dcterms:created>
  <dcterms:modified xsi:type="dcterms:W3CDTF">2019-09-24T12:58:11Z</dcterms:modified>
</cp:coreProperties>
</file>